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3" r:id="rId3"/>
    <p:sldId id="257" r:id="rId4"/>
    <p:sldId id="258" r:id="rId5"/>
    <p:sldId id="293" r:id="rId6"/>
    <p:sldId id="289" r:id="rId7"/>
    <p:sldId id="291" r:id="rId8"/>
    <p:sldId id="290" r:id="rId9"/>
    <p:sldId id="292" r:id="rId10"/>
    <p:sldId id="280" r:id="rId11"/>
    <p:sldId id="272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F9DF8-10ED-4675-9C1C-35D72B7F3D61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5A55E-9972-4C4E-886F-BB54FD275AFA}">
      <dgm:prSet phldrT="[Texto]" custT="1"/>
      <dgm:spPr/>
      <dgm:t>
        <a:bodyPr/>
        <a:lstStyle/>
        <a:p>
          <a:r>
            <a:rPr lang="es-MX" sz="2000" dirty="0" smtClean="0"/>
            <a:t>Estrategias</a:t>
          </a:r>
          <a:endParaRPr lang="es-MX" sz="2000" dirty="0"/>
        </a:p>
      </dgm:t>
    </dgm:pt>
    <dgm:pt modelId="{FF982CEC-3BAD-4E00-8577-2672FB285F7C}" type="parTrans" cxnId="{9B048058-9D85-4F63-A784-A56639C320C0}">
      <dgm:prSet/>
      <dgm:spPr/>
      <dgm:t>
        <a:bodyPr/>
        <a:lstStyle/>
        <a:p>
          <a:endParaRPr lang="es-MX"/>
        </a:p>
      </dgm:t>
    </dgm:pt>
    <dgm:pt modelId="{68F0E94B-BCF0-4226-964A-B7E33ED2B6EA}" type="sibTrans" cxnId="{9B048058-9D85-4F63-A784-A56639C320C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4E522E22-7683-45D6-B515-07E2FE3C9DD5}">
      <dgm:prSet phldrT="[Texto]" custT="1"/>
      <dgm:spPr/>
      <dgm:t>
        <a:bodyPr/>
        <a:lstStyle/>
        <a:p>
          <a:r>
            <a:rPr lang="es-MX" sz="2000" dirty="0" smtClean="0"/>
            <a:t>Normas</a:t>
          </a:r>
          <a:endParaRPr lang="es-MX" sz="2000" dirty="0"/>
        </a:p>
      </dgm:t>
    </dgm:pt>
    <dgm:pt modelId="{FCE3A7A5-4B70-4DE2-9308-BECBFF31860D}" type="parTrans" cxnId="{8F0B692F-B80B-4202-BF69-485FCB9800C8}">
      <dgm:prSet/>
      <dgm:spPr/>
      <dgm:t>
        <a:bodyPr/>
        <a:lstStyle/>
        <a:p>
          <a:endParaRPr lang="es-MX"/>
        </a:p>
      </dgm:t>
    </dgm:pt>
    <dgm:pt modelId="{0F2CBAB9-6744-43DA-A497-D686F10C22E6}" type="sibTrans" cxnId="{8F0B692F-B80B-4202-BF69-485FCB9800C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33E6637B-B025-4801-8B7E-13327409F704}">
      <dgm:prSet phldrT="[Texto]" custT="1"/>
      <dgm:spPr/>
      <dgm:t>
        <a:bodyPr/>
        <a:lstStyle/>
        <a:p>
          <a:r>
            <a:rPr lang="es-MX" sz="2000" dirty="0" smtClean="0"/>
            <a:t>Valores</a:t>
          </a:r>
          <a:endParaRPr lang="es-MX" sz="2000" dirty="0"/>
        </a:p>
      </dgm:t>
    </dgm:pt>
    <dgm:pt modelId="{E37E2FE8-9AF7-4945-86F5-93D1FA58375D}" type="parTrans" cxnId="{D0BA79C1-5B35-48E4-A45B-7B3C213EDA84}">
      <dgm:prSet/>
      <dgm:spPr/>
      <dgm:t>
        <a:bodyPr/>
        <a:lstStyle/>
        <a:p>
          <a:endParaRPr lang="es-MX"/>
        </a:p>
      </dgm:t>
    </dgm:pt>
    <dgm:pt modelId="{5D76F1F3-14E1-454A-B0FC-83A30BED437A}" type="sibTrans" cxnId="{D0BA79C1-5B35-48E4-A45B-7B3C213EDA8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9F66C335-4DE2-4D8F-95DD-2524F9BFADBA}" type="pres">
      <dgm:prSet presAssocID="{DA9F9DF8-10ED-4675-9C1C-35D72B7F3D6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EA4C147-66A0-438B-A215-63A4B4C69139}" type="pres">
      <dgm:prSet presAssocID="{D7C5A55E-9972-4C4E-886F-BB54FD275AFA}" presName="composite" presStyleCnt="0"/>
      <dgm:spPr/>
    </dgm:pt>
    <dgm:pt modelId="{5615CC86-B289-4F84-9CED-4D4E3FE4FFC0}" type="pres">
      <dgm:prSet presAssocID="{D7C5A55E-9972-4C4E-886F-BB54FD275AF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55E079-41DE-45DB-981A-F35ECF41A247}" type="pres">
      <dgm:prSet presAssocID="{D7C5A55E-9972-4C4E-886F-BB54FD275AF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66131E-F5F5-44D7-A9B7-E6F27F1BF772}" type="pres">
      <dgm:prSet presAssocID="{D7C5A55E-9972-4C4E-886F-BB54FD275AFA}" presName="BalanceSpacing" presStyleCnt="0"/>
      <dgm:spPr/>
    </dgm:pt>
    <dgm:pt modelId="{80F2D0D0-AF49-4776-AECF-4528D29337F6}" type="pres">
      <dgm:prSet presAssocID="{D7C5A55E-9972-4C4E-886F-BB54FD275AFA}" presName="BalanceSpacing1" presStyleCnt="0"/>
      <dgm:spPr/>
    </dgm:pt>
    <dgm:pt modelId="{DA85E367-C1BF-41D7-9B67-9A9C49205B81}" type="pres">
      <dgm:prSet presAssocID="{68F0E94B-BCF0-4226-964A-B7E33ED2B6EA}" presName="Accent1Text" presStyleLbl="node1" presStyleIdx="1" presStyleCnt="6"/>
      <dgm:spPr/>
      <dgm:t>
        <a:bodyPr/>
        <a:lstStyle/>
        <a:p>
          <a:endParaRPr lang="es-MX"/>
        </a:p>
      </dgm:t>
    </dgm:pt>
    <dgm:pt modelId="{F6C1E610-BB81-4FB6-BD0A-15C0A9A255BA}" type="pres">
      <dgm:prSet presAssocID="{68F0E94B-BCF0-4226-964A-B7E33ED2B6EA}" presName="spaceBetweenRectangles" presStyleCnt="0"/>
      <dgm:spPr/>
    </dgm:pt>
    <dgm:pt modelId="{3FAD4782-4845-4819-B9F5-E3D3A6E734F5}" type="pres">
      <dgm:prSet presAssocID="{4E522E22-7683-45D6-B515-07E2FE3C9DD5}" presName="composite" presStyleCnt="0"/>
      <dgm:spPr/>
    </dgm:pt>
    <dgm:pt modelId="{8F199615-E760-42B5-8AED-72DF7449209A}" type="pres">
      <dgm:prSet presAssocID="{4E522E22-7683-45D6-B515-07E2FE3C9DD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6BA732-F8D1-48D1-9520-B0A65C9AE647}" type="pres">
      <dgm:prSet presAssocID="{4E522E22-7683-45D6-B515-07E2FE3C9DD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79479D2-DD87-495C-9B8A-F3B0C4772923}" type="pres">
      <dgm:prSet presAssocID="{4E522E22-7683-45D6-B515-07E2FE3C9DD5}" presName="BalanceSpacing" presStyleCnt="0"/>
      <dgm:spPr/>
    </dgm:pt>
    <dgm:pt modelId="{0446A3EB-7F71-4565-B0E9-4F38EB9FC7FB}" type="pres">
      <dgm:prSet presAssocID="{4E522E22-7683-45D6-B515-07E2FE3C9DD5}" presName="BalanceSpacing1" presStyleCnt="0"/>
      <dgm:spPr/>
    </dgm:pt>
    <dgm:pt modelId="{43EBD61B-21C2-44AE-9FAA-3CB4117D4323}" type="pres">
      <dgm:prSet presAssocID="{0F2CBAB9-6744-43DA-A497-D686F10C22E6}" presName="Accent1Text" presStyleLbl="node1" presStyleIdx="3" presStyleCnt="6"/>
      <dgm:spPr/>
      <dgm:t>
        <a:bodyPr/>
        <a:lstStyle/>
        <a:p>
          <a:endParaRPr lang="es-MX"/>
        </a:p>
      </dgm:t>
    </dgm:pt>
    <dgm:pt modelId="{10C45387-8598-442F-B686-1029EA4278E7}" type="pres">
      <dgm:prSet presAssocID="{0F2CBAB9-6744-43DA-A497-D686F10C22E6}" presName="spaceBetweenRectangles" presStyleCnt="0"/>
      <dgm:spPr/>
    </dgm:pt>
    <dgm:pt modelId="{ABD1E6E1-69FF-4483-B1DE-FE178EEA9BF6}" type="pres">
      <dgm:prSet presAssocID="{33E6637B-B025-4801-8B7E-13327409F704}" presName="composite" presStyleCnt="0"/>
      <dgm:spPr/>
    </dgm:pt>
    <dgm:pt modelId="{88209103-8966-4192-8E08-C1AA8AC8E8B0}" type="pres">
      <dgm:prSet presAssocID="{33E6637B-B025-4801-8B7E-13327409F70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7252A9-6A8F-4137-87F4-F46F5CFCC416}" type="pres">
      <dgm:prSet presAssocID="{33E6637B-B025-4801-8B7E-13327409F70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CAF78EF-E492-41A6-B7BE-F28E56B80A04}" type="pres">
      <dgm:prSet presAssocID="{33E6637B-B025-4801-8B7E-13327409F704}" presName="BalanceSpacing" presStyleCnt="0"/>
      <dgm:spPr/>
    </dgm:pt>
    <dgm:pt modelId="{4F8DC8E8-81E7-4F8C-A7D1-0FFD1009DE4F}" type="pres">
      <dgm:prSet presAssocID="{33E6637B-B025-4801-8B7E-13327409F704}" presName="BalanceSpacing1" presStyleCnt="0"/>
      <dgm:spPr/>
    </dgm:pt>
    <dgm:pt modelId="{5349CF86-C67B-4262-98C0-C6E7BA41F640}" type="pres">
      <dgm:prSet presAssocID="{5D76F1F3-14E1-454A-B0FC-83A30BED437A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0992AE37-7952-4D89-9D31-0379595CE674}" type="presOf" srcId="{DA9F9DF8-10ED-4675-9C1C-35D72B7F3D61}" destId="{9F66C335-4DE2-4D8F-95DD-2524F9BFADBA}" srcOrd="0" destOrd="0" presId="urn:microsoft.com/office/officeart/2008/layout/AlternatingHexagons"/>
    <dgm:cxn modelId="{3C42DB15-040D-4F89-853C-AD34D595C409}" type="presOf" srcId="{0F2CBAB9-6744-43DA-A497-D686F10C22E6}" destId="{43EBD61B-21C2-44AE-9FAA-3CB4117D4323}" srcOrd="0" destOrd="0" presId="urn:microsoft.com/office/officeart/2008/layout/AlternatingHexagons"/>
    <dgm:cxn modelId="{F3E3DE7C-82D3-4991-AADC-E712C7F42DC4}" type="presOf" srcId="{5D76F1F3-14E1-454A-B0FC-83A30BED437A}" destId="{5349CF86-C67B-4262-98C0-C6E7BA41F640}" srcOrd="0" destOrd="0" presId="urn:microsoft.com/office/officeart/2008/layout/AlternatingHexagons"/>
    <dgm:cxn modelId="{D0BA79C1-5B35-48E4-A45B-7B3C213EDA84}" srcId="{DA9F9DF8-10ED-4675-9C1C-35D72B7F3D61}" destId="{33E6637B-B025-4801-8B7E-13327409F704}" srcOrd="2" destOrd="0" parTransId="{E37E2FE8-9AF7-4945-86F5-93D1FA58375D}" sibTransId="{5D76F1F3-14E1-454A-B0FC-83A30BED437A}"/>
    <dgm:cxn modelId="{6521BE87-845D-4D75-8C04-51583572CE16}" type="presOf" srcId="{68F0E94B-BCF0-4226-964A-B7E33ED2B6EA}" destId="{DA85E367-C1BF-41D7-9B67-9A9C49205B81}" srcOrd="0" destOrd="0" presId="urn:microsoft.com/office/officeart/2008/layout/AlternatingHexagons"/>
    <dgm:cxn modelId="{B4EAD78F-7C81-4F1C-9A61-0B91FC3CA4B5}" type="presOf" srcId="{D7C5A55E-9972-4C4E-886F-BB54FD275AFA}" destId="{5615CC86-B289-4F84-9CED-4D4E3FE4FFC0}" srcOrd="0" destOrd="0" presId="urn:microsoft.com/office/officeart/2008/layout/AlternatingHexagons"/>
    <dgm:cxn modelId="{9B048058-9D85-4F63-A784-A56639C320C0}" srcId="{DA9F9DF8-10ED-4675-9C1C-35D72B7F3D61}" destId="{D7C5A55E-9972-4C4E-886F-BB54FD275AFA}" srcOrd="0" destOrd="0" parTransId="{FF982CEC-3BAD-4E00-8577-2672FB285F7C}" sibTransId="{68F0E94B-BCF0-4226-964A-B7E33ED2B6EA}"/>
    <dgm:cxn modelId="{8F0B692F-B80B-4202-BF69-485FCB9800C8}" srcId="{DA9F9DF8-10ED-4675-9C1C-35D72B7F3D61}" destId="{4E522E22-7683-45D6-B515-07E2FE3C9DD5}" srcOrd="1" destOrd="0" parTransId="{FCE3A7A5-4B70-4DE2-9308-BECBFF31860D}" sibTransId="{0F2CBAB9-6744-43DA-A497-D686F10C22E6}"/>
    <dgm:cxn modelId="{3B0EA535-BEEA-447C-A98C-275B2F7FBB1B}" type="presOf" srcId="{33E6637B-B025-4801-8B7E-13327409F704}" destId="{88209103-8966-4192-8E08-C1AA8AC8E8B0}" srcOrd="0" destOrd="0" presId="urn:microsoft.com/office/officeart/2008/layout/AlternatingHexagons"/>
    <dgm:cxn modelId="{AA86D354-AF3E-4A30-BCF6-43BCF1A08790}" type="presOf" srcId="{4E522E22-7683-45D6-B515-07E2FE3C9DD5}" destId="{8F199615-E760-42B5-8AED-72DF7449209A}" srcOrd="0" destOrd="0" presId="urn:microsoft.com/office/officeart/2008/layout/AlternatingHexagons"/>
    <dgm:cxn modelId="{925E88BB-0A29-44B4-A969-F1649741DE98}" type="presParOf" srcId="{9F66C335-4DE2-4D8F-95DD-2524F9BFADBA}" destId="{9EA4C147-66A0-438B-A215-63A4B4C69139}" srcOrd="0" destOrd="0" presId="urn:microsoft.com/office/officeart/2008/layout/AlternatingHexagons"/>
    <dgm:cxn modelId="{3D77F618-3887-4966-9DD9-35FF8D6B97F7}" type="presParOf" srcId="{9EA4C147-66A0-438B-A215-63A4B4C69139}" destId="{5615CC86-B289-4F84-9CED-4D4E3FE4FFC0}" srcOrd="0" destOrd="0" presId="urn:microsoft.com/office/officeart/2008/layout/AlternatingHexagons"/>
    <dgm:cxn modelId="{5AD72FB1-1DAC-476D-B23F-EE1BABBB08C8}" type="presParOf" srcId="{9EA4C147-66A0-438B-A215-63A4B4C69139}" destId="{D755E079-41DE-45DB-981A-F35ECF41A247}" srcOrd="1" destOrd="0" presId="urn:microsoft.com/office/officeart/2008/layout/AlternatingHexagons"/>
    <dgm:cxn modelId="{4AA7B78B-45FC-4D52-B57A-C387C84B7445}" type="presParOf" srcId="{9EA4C147-66A0-438B-A215-63A4B4C69139}" destId="{5766131E-F5F5-44D7-A9B7-E6F27F1BF772}" srcOrd="2" destOrd="0" presId="urn:microsoft.com/office/officeart/2008/layout/AlternatingHexagons"/>
    <dgm:cxn modelId="{70F4040D-441E-4652-BCEB-647F92E2B8D9}" type="presParOf" srcId="{9EA4C147-66A0-438B-A215-63A4B4C69139}" destId="{80F2D0D0-AF49-4776-AECF-4528D29337F6}" srcOrd="3" destOrd="0" presId="urn:microsoft.com/office/officeart/2008/layout/AlternatingHexagons"/>
    <dgm:cxn modelId="{0D4F5AF3-82BD-435C-AAE4-23678A0DCDB0}" type="presParOf" srcId="{9EA4C147-66A0-438B-A215-63A4B4C69139}" destId="{DA85E367-C1BF-41D7-9B67-9A9C49205B81}" srcOrd="4" destOrd="0" presId="urn:microsoft.com/office/officeart/2008/layout/AlternatingHexagons"/>
    <dgm:cxn modelId="{2885C0CD-40B4-4143-9362-29B04FC926F1}" type="presParOf" srcId="{9F66C335-4DE2-4D8F-95DD-2524F9BFADBA}" destId="{F6C1E610-BB81-4FB6-BD0A-15C0A9A255BA}" srcOrd="1" destOrd="0" presId="urn:microsoft.com/office/officeart/2008/layout/AlternatingHexagons"/>
    <dgm:cxn modelId="{E919332D-04E3-4B3D-BA9E-4EE8ACB86872}" type="presParOf" srcId="{9F66C335-4DE2-4D8F-95DD-2524F9BFADBA}" destId="{3FAD4782-4845-4819-B9F5-E3D3A6E734F5}" srcOrd="2" destOrd="0" presId="urn:microsoft.com/office/officeart/2008/layout/AlternatingHexagons"/>
    <dgm:cxn modelId="{8B4ECE38-E600-483A-8DE5-B5A29EADDE9F}" type="presParOf" srcId="{3FAD4782-4845-4819-B9F5-E3D3A6E734F5}" destId="{8F199615-E760-42B5-8AED-72DF7449209A}" srcOrd="0" destOrd="0" presId="urn:microsoft.com/office/officeart/2008/layout/AlternatingHexagons"/>
    <dgm:cxn modelId="{6717E676-5222-43FF-93A1-470751F96ABC}" type="presParOf" srcId="{3FAD4782-4845-4819-B9F5-E3D3A6E734F5}" destId="{616BA732-F8D1-48D1-9520-B0A65C9AE647}" srcOrd="1" destOrd="0" presId="urn:microsoft.com/office/officeart/2008/layout/AlternatingHexagons"/>
    <dgm:cxn modelId="{47A12394-A532-480F-9B1F-5289BF226015}" type="presParOf" srcId="{3FAD4782-4845-4819-B9F5-E3D3A6E734F5}" destId="{A79479D2-DD87-495C-9B8A-F3B0C4772923}" srcOrd="2" destOrd="0" presId="urn:microsoft.com/office/officeart/2008/layout/AlternatingHexagons"/>
    <dgm:cxn modelId="{4C1EE1A5-ECFD-43C1-A90A-6328EE6CCEAB}" type="presParOf" srcId="{3FAD4782-4845-4819-B9F5-E3D3A6E734F5}" destId="{0446A3EB-7F71-4565-B0E9-4F38EB9FC7FB}" srcOrd="3" destOrd="0" presId="urn:microsoft.com/office/officeart/2008/layout/AlternatingHexagons"/>
    <dgm:cxn modelId="{2DF77B5C-1E93-48D2-AF8A-19C4E13063AE}" type="presParOf" srcId="{3FAD4782-4845-4819-B9F5-E3D3A6E734F5}" destId="{43EBD61B-21C2-44AE-9FAA-3CB4117D4323}" srcOrd="4" destOrd="0" presId="urn:microsoft.com/office/officeart/2008/layout/AlternatingHexagons"/>
    <dgm:cxn modelId="{C6BC0248-DEEF-418B-A66F-CB718FDE23C4}" type="presParOf" srcId="{9F66C335-4DE2-4D8F-95DD-2524F9BFADBA}" destId="{10C45387-8598-442F-B686-1029EA4278E7}" srcOrd="3" destOrd="0" presId="urn:microsoft.com/office/officeart/2008/layout/AlternatingHexagons"/>
    <dgm:cxn modelId="{FCD43DC7-E30E-4727-92A0-7A09B52E0B9D}" type="presParOf" srcId="{9F66C335-4DE2-4D8F-95DD-2524F9BFADBA}" destId="{ABD1E6E1-69FF-4483-B1DE-FE178EEA9BF6}" srcOrd="4" destOrd="0" presId="urn:microsoft.com/office/officeart/2008/layout/AlternatingHexagons"/>
    <dgm:cxn modelId="{667D8BD2-89EB-412B-AB1F-D345E688D03E}" type="presParOf" srcId="{ABD1E6E1-69FF-4483-B1DE-FE178EEA9BF6}" destId="{88209103-8966-4192-8E08-C1AA8AC8E8B0}" srcOrd="0" destOrd="0" presId="urn:microsoft.com/office/officeart/2008/layout/AlternatingHexagons"/>
    <dgm:cxn modelId="{60C7D978-AC5B-48DE-A8B7-8B2D8B3A4360}" type="presParOf" srcId="{ABD1E6E1-69FF-4483-B1DE-FE178EEA9BF6}" destId="{017252A9-6A8F-4137-87F4-F46F5CFCC416}" srcOrd="1" destOrd="0" presId="urn:microsoft.com/office/officeart/2008/layout/AlternatingHexagons"/>
    <dgm:cxn modelId="{38EC8A8B-6C5C-4C05-8738-DCC221A63239}" type="presParOf" srcId="{ABD1E6E1-69FF-4483-B1DE-FE178EEA9BF6}" destId="{4CAF78EF-E492-41A6-B7BE-F28E56B80A04}" srcOrd="2" destOrd="0" presId="urn:microsoft.com/office/officeart/2008/layout/AlternatingHexagons"/>
    <dgm:cxn modelId="{25481CF6-BBCD-4861-84F8-523FC9B66731}" type="presParOf" srcId="{ABD1E6E1-69FF-4483-B1DE-FE178EEA9BF6}" destId="{4F8DC8E8-81E7-4F8C-A7D1-0FFD1009DE4F}" srcOrd="3" destOrd="0" presId="urn:microsoft.com/office/officeart/2008/layout/AlternatingHexagons"/>
    <dgm:cxn modelId="{8D546D5F-D689-4A7B-BFC8-B1BFC6800681}" type="presParOf" srcId="{ABD1E6E1-69FF-4483-B1DE-FE178EEA9BF6}" destId="{5349CF86-C67B-4262-98C0-C6E7BA41F64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5CC86-B289-4F84-9CED-4D4E3FE4FFC0}">
      <dsp:nvSpPr>
        <dsp:cNvPr id="0" name=""/>
        <dsp:cNvSpPr/>
      </dsp:nvSpPr>
      <dsp:spPr>
        <a:xfrm rot="5400000">
          <a:off x="3384103" y="144390"/>
          <a:ext cx="2176542" cy="18935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Estrategias</a:t>
          </a:r>
          <a:endParaRPr lang="es-MX" sz="2000" kern="1200" dirty="0"/>
        </a:p>
      </dsp:txBody>
      <dsp:txXfrm rot="-5400000">
        <a:off x="3820663" y="342093"/>
        <a:ext cx="1303422" cy="1498186"/>
      </dsp:txXfrm>
    </dsp:sp>
    <dsp:sp modelId="{D755E079-41DE-45DB-981A-F35ECF41A247}">
      <dsp:nvSpPr>
        <dsp:cNvPr id="0" name=""/>
        <dsp:cNvSpPr/>
      </dsp:nvSpPr>
      <dsp:spPr>
        <a:xfrm>
          <a:off x="5476631" y="438223"/>
          <a:ext cx="2429021" cy="130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5E367-C1BF-41D7-9B67-9A9C49205B81}">
      <dsp:nvSpPr>
        <dsp:cNvPr id="0" name=""/>
        <dsp:cNvSpPr/>
      </dsp:nvSpPr>
      <dsp:spPr>
        <a:xfrm rot="5400000">
          <a:off x="1339023" y="144390"/>
          <a:ext cx="2176542" cy="189359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 rot="-5400000">
        <a:off x="1775583" y="342093"/>
        <a:ext cx="1303422" cy="1498186"/>
      </dsp:txXfrm>
    </dsp:sp>
    <dsp:sp modelId="{8F199615-E760-42B5-8AED-72DF7449209A}">
      <dsp:nvSpPr>
        <dsp:cNvPr id="0" name=""/>
        <dsp:cNvSpPr/>
      </dsp:nvSpPr>
      <dsp:spPr>
        <a:xfrm rot="5400000">
          <a:off x="2357645" y="1991839"/>
          <a:ext cx="2176542" cy="18935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Normas</a:t>
          </a:r>
          <a:endParaRPr lang="es-MX" sz="2000" kern="1200" dirty="0"/>
        </a:p>
      </dsp:txBody>
      <dsp:txXfrm rot="-5400000">
        <a:off x="2794205" y="2189542"/>
        <a:ext cx="1303422" cy="1498186"/>
      </dsp:txXfrm>
    </dsp:sp>
    <dsp:sp modelId="{616BA732-F8D1-48D1-9520-B0A65C9AE647}">
      <dsp:nvSpPr>
        <dsp:cNvPr id="0" name=""/>
        <dsp:cNvSpPr/>
      </dsp:nvSpPr>
      <dsp:spPr>
        <a:xfrm>
          <a:off x="70099" y="2285673"/>
          <a:ext cx="2350665" cy="130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D61B-21C2-44AE-9FAA-3CB4117D4323}">
      <dsp:nvSpPr>
        <dsp:cNvPr id="0" name=""/>
        <dsp:cNvSpPr/>
      </dsp:nvSpPr>
      <dsp:spPr>
        <a:xfrm rot="5400000">
          <a:off x="4402725" y="1991839"/>
          <a:ext cx="2176542" cy="189359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 rot="-5400000">
        <a:off x="4839285" y="2189542"/>
        <a:ext cx="1303422" cy="1498186"/>
      </dsp:txXfrm>
    </dsp:sp>
    <dsp:sp modelId="{88209103-8966-4192-8E08-C1AA8AC8E8B0}">
      <dsp:nvSpPr>
        <dsp:cNvPr id="0" name=""/>
        <dsp:cNvSpPr/>
      </dsp:nvSpPr>
      <dsp:spPr>
        <a:xfrm rot="5400000">
          <a:off x="3384103" y="3839289"/>
          <a:ext cx="2176542" cy="189359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Valores</a:t>
          </a:r>
          <a:endParaRPr lang="es-MX" sz="2000" kern="1200" dirty="0"/>
        </a:p>
      </dsp:txBody>
      <dsp:txXfrm rot="-5400000">
        <a:off x="3820663" y="4036992"/>
        <a:ext cx="1303422" cy="1498186"/>
      </dsp:txXfrm>
    </dsp:sp>
    <dsp:sp modelId="{017252A9-6A8F-4137-87F4-F46F5CFCC416}">
      <dsp:nvSpPr>
        <dsp:cNvPr id="0" name=""/>
        <dsp:cNvSpPr/>
      </dsp:nvSpPr>
      <dsp:spPr>
        <a:xfrm>
          <a:off x="5476631" y="4133122"/>
          <a:ext cx="2429021" cy="130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9CF86-C67B-4262-98C0-C6E7BA41F640}">
      <dsp:nvSpPr>
        <dsp:cNvPr id="0" name=""/>
        <dsp:cNvSpPr/>
      </dsp:nvSpPr>
      <dsp:spPr>
        <a:xfrm rot="5400000">
          <a:off x="1339023" y="3839289"/>
          <a:ext cx="2176542" cy="189359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 rot="-5400000">
        <a:off x="1775583" y="4036992"/>
        <a:ext cx="1303422" cy="149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FC68-D23B-4B69-9EA5-7B7113EEC8C0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5402-A144-4413-9962-533EEC834B6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981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78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211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79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085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927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939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727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li.gob.mx/pdf/Marco_conceptual_CNDCM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3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234888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/>
              <a:t>La </a:t>
            </a:r>
            <a:r>
              <a:rPr lang="es-MX" sz="2800" b="1" dirty="0"/>
              <a:t>B</a:t>
            </a:r>
            <a:r>
              <a:rPr lang="es-MX" sz="2800" b="1" dirty="0" smtClean="0"/>
              <a:t>iodiversidad</a:t>
            </a:r>
          </a:p>
          <a:p>
            <a:pPr algn="ctr"/>
            <a:endParaRPr lang="es-MX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L.C. Beatriz Caballero Máximo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smtClean="0">
                <a:latin typeface="Arial" pitchFamily="34" charset="0"/>
                <a:cs typeface="Arial" pitchFamily="34" charset="0"/>
              </a:rPr>
              <a:t>Enero </a:t>
            </a:r>
            <a:r>
              <a:rPr lang="es-MX" sz="2300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Junio de 2016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Conclusión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09936" y="25649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 La globalización trae como consecuencia que la diversidad cultural nos permite tener diversas competencias culturales.</a:t>
            </a:r>
            <a:endParaRPr lang="es-MX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48680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Bibliografía:</a:t>
            </a: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/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s-MX" sz="2000" b="1" dirty="0" smtClean="0">
                <a:latin typeface="Arial" pitchFamily="34" charset="0"/>
                <a:cs typeface="Arial" pitchFamily="34" charset="0"/>
                <a:hlinkClick r:id="rId3"/>
              </a:rPr>
              <a:t>www.inali.gob.mx/pdf/Marco_conceptual_CNDCM.pdf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://mural.uv.es/naide/fundamentacionteorica.pdf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/>
          </a:p>
          <a:p>
            <a:endParaRPr lang="es-MX" sz="2000" b="1" dirty="0" smtClean="0"/>
          </a:p>
          <a:p>
            <a:endParaRPr lang="es-MX" sz="2000" b="1" dirty="0" smtClean="0"/>
          </a:p>
          <a:p>
            <a:endParaRPr lang="es-MX" sz="2000" b="1" dirty="0" smtClean="0"/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620688"/>
            <a:ext cx="820866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/>
              <a:t>La </a:t>
            </a:r>
            <a:r>
              <a:rPr lang="es-MX" sz="2800" b="1" dirty="0" smtClean="0"/>
              <a:t>Biodiversidad</a:t>
            </a:r>
            <a:endParaRPr lang="es-MX" sz="2800" b="1" dirty="0"/>
          </a:p>
          <a:p>
            <a:pPr algn="ctr"/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Resumen (Abstract)</a:t>
            </a:r>
          </a:p>
          <a:p>
            <a:pPr algn="just"/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/>
              <a:t>La diversidad cultural es el conjunto </a:t>
            </a:r>
            <a:r>
              <a:rPr lang="es-MX" dirty="0"/>
              <a:t>de estrategias, normas y valores que los distintos seres humanos han sido capaces de desarrollar para vivir en grupo y para adaptarse a lo largo del tiempo a diferentes entornos y diferentes espacios</a:t>
            </a:r>
            <a:r>
              <a:rPr lang="es-MX" dirty="0" smtClean="0"/>
              <a:t>.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srgbClr val="212121"/>
                </a:solidFill>
              </a:rPr>
              <a:t>Cultural diversity is the set of strategies, policies and values ​​that different humans have been able to develop to live in groups and to adapt over time to different environments and different spaces.</a:t>
            </a:r>
            <a:r>
              <a:rPr lang="es-MX" dirty="0"/>
              <a:t> </a:t>
            </a:r>
            <a:endParaRPr lang="es-MX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800" dirty="0">
              <a:latin typeface="Arial" panose="020B0604020202020204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Palabras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cs typeface="Arial" pitchFamily="34" charset="0"/>
              </a:rPr>
              <a:t>Cultura y biodiversidad</a:t>
            </a:r>
          </a:p>
          <a:p>
            <a:pPr algn="just">
              <a:lnSpc>
                <a:spcPct val="150000"/>
              </a:lnSpc>
            </a:pPr>
            <a:endParaRPr lang="es-MX" dirty="0" smtClean="0"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212121"/>
                </a:solidFill>
              </a:rPr>
              <a:t>Culture </a:t>
            </a:r>
            <a:r>
              <a:rPr lang="es-MX" dirty="0">
                <a:solidFill>
                  <a:srgbClr val="212121"/>
                </a:solidFill>
              </a:rPr>
              <a:t>and biodiversity</a:t>
            </a:r>
            <a:r>
              <a:rPr lang="es-MX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12474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/>
              <a:t>Reconocer a México como un país biodiverso y pluriétnico, analizando las peculiaridades y características de sus procesos históricos, con un enfoque crítico de la problemática económica, social, política y cultural con la finalidad del patrimonio cultural y natural de México.</a:t>
            </a:r>
            <a:endParaRPr lang="es-MX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63915"/>
            <a:ext cx="8280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/>
              <a:t>Unidad 1 : </a:t>
            </a:r>
            <a:r>
              <a:rPr lang="es-MX" sz="2800" b="1" dirty="0" smtClean="0"/>
              <a:t>La cultura</a:t>
            </a:r>
            <a:endParaRPr lang="es-MX" sz="2800" dirty="0"/>
          </a:p>
          <a:p>
            <a:pPr algn="ctr">
              <a:defRPr/>
            </a:pP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3200" dirty="0" smtClean="0"/>
              <a:t>Realizar un acercamiento a las principales posturas teóricas del concepto de cultura desde el punto de vista antropológico, haciendo énfasis en las relaciones entre cultura y la biodiversidad para comprender la multiculturalidad. </a:t>
            </a:r>
            <a:endParaRPr lang="es-MX" sz="2800" dirty="0" smtClean="0">
              <a:latin typeface="Arial Black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63915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Tema</a:t>
            </a:r>
            <a:r>
              <a:rPr lang="es-ES" sz="2800" b="1" dirty="0" smtClean="0"/>
              <a:t>: </a:t>
            </a:r>
            <a:r>
              <a:rPr lang="es-MX" sz="2800" b="1" dirty="0" smtClean="0"/>
              <a:t>La Biodiversidad</a:t>
            </a:r>
            <a:endParaRPr lang="es-MX" sz="2800" dirty="0"/>
          </a:p>
          <a:p>
            <a:pPr algn="ctr">
              <a:defRPr/>
            </a:pP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/>
              <a:t>La cultura es un conjunto </a:t>
            </a:r>
            <a:r>
              <a:rPr lang="es-MX" sz="2800" dirty="0"/>
              <a:t>interrelacionado de creencias, costumbres, leyes, formas de conocimiento y arte, etcétera, que adquieren los individuos como miembros de una sociedad particular y que se pueden estudiar de manera científica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8003" y="201414"/>
            <a:ext cx="5806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Diversidad Cultural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7584" y="2836709"/>
            <a:ext cx="3685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Formas de expresión cultural que al manifestarse enriquecen y transmiten el patrimonio cultural de la humanidad.  </a:t>
            </a:r>
            <a:endParaRPr lang="es-MX" sz="2400" dirty="0"/>
          </a:p>
        </p:txBody>
      </p:sp>
      <p:pic>
        <p:nvPicPr>
          <p:cNvPr id="2054" name="Picture 6" descr="http://4.bp.blogspot.com/-O057ryIxSKA/Vi-5tYHk_hI/AAAAAAAAAAY/ZS-kxkgFAh4/s1600/Copia%2Bde%2BBases%2Bcultur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5433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9604" y="620688"/>
            <a:ext cx="847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Formas de e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xpresión cultural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7584" y="1826321"/>
            <a:ext cx="3685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A través de Creación </a:t>
            </a:r>
            <a:r>
              <a:rPr lang="es-MX" sz="2400" dirty="0"/>
              <a:t>artística, producción, difusión, distribución y de su disfrute y goce por las diversas generaciones que habitan el planeta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3074" name="Picture 2" descr="https://encrypted-tbn1.gstatic.com/images?q=tbn:ANd9GcQU-di9pI3kb9Q2GVEyFt6D1Y6xWLxw8x0cwRqi_wz6pnZqBP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486150" cy="131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AutoShape 4" descr="https://encrypted-tbn0.gstatic.com/images?q=tbn:ANd9GcQf6NSsRyJ7spgWunt5bBhs7HRpXP_IjHRWb0-0ClzWMIFlaIz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801" y="4437112"/>
            <a:ext cx="3114675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http://3.bp.blogspot.com/-MEM-tOqCU-M/TqSYESjtW6I/AAAAAAAAABw/DO56cq-EZV0/s1600/diversida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4971"/>
            <a:ext cx="2056914" cy="194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88640"/>
            <a:ext cx="7632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Elementos de la Diversidad Cultural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3437800"/>
              </p:ext>
            </p:extLst>
          </p:nvPr>
        </p:nvGraphicFramePr>
        <p:xfrm>
          <a:off x="700704" y="980728"/>
          <a:ext cx="797575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88640"/>
            <a:ext cx="7632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67944" y="48102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dirty="0" smtClean="0"/>
              <a:t>Los </a:t>
            </a:r>
            <a:r>
              <a:rPr lang="es-MX" sz="2400" dirty="0"/>
              <a:t>valores, normas y estrategias se han convertido en costumbres y son compartidas dentro del grupo haciéndolas perdurar de generación en generación en procesos dinámicos de construcción y reconstrucción. </a:t>
            </a:r>
          </a:p>
        </p:txBody>
      </p:sp>
      <p:pic>
        <p:nvPicPr>
          <p:cNvPr id="4100" name="Picture 4" descr="http://limite.bluefm.com.ar/files/2013/05/paraeldilogoyeldesarrollo-60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1070"/>
            <a:ext cx="5715000" cy="32385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388</Words>
  <Application>Microsoft Office PowerPoint</Application>
  <PresentationFormat>Presentación en pantalla (4:3)</PresentationFormat>
  <Paragraphs>76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UAEH_ ZIMAPAN</cp:lastModifiedBy>
  <cp:revision>116</cp:revision>
  <dcterms:created xsi:type="dcterms:W3CDTF">2012-08-07T16:35:15Z</dcterms:created>
  <dcterms:modified xsi:type="dcterms:W3CDTF">2016-06-04T03:09:33Z</dcterms:modified>
</cp:coreProperties>
</file>